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E444C-86F8-DC55-E0C1-F061626D5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7545BAB-C2E4-E5CE-C337-0ADEBEA1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109E-1A49-4E30-9DA5-C31830654B78}" type="datetimeFigureOut">
              <a:rPr lang="nl-NL" smtClean="0"/>
              <a:t>30-10-2024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C7AF5B-BC3C-442C-2084-D63DBBE8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1BF0D1-8FCB-B88E-F910-5E9CFE43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2EFD-71FA-4844-A87E-CE8B9F8FA1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5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1B37E68-8D56-DAD8-61D1-AD208FBC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EA2E4D-0CD7-9337-8D53-D9F547A64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F7C555-A8D4-9522-535D-6C2EE29D0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1109E-1A49-4E30-9DA5-C31830654B78}" type="datetimeFigureOut">
              <a:rPr lang="nl-NL" smtClean="0"/>
              <a:t>30-10-2024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87B8CC-AF94-F647-54C9-4660F14D0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268A28-E6C1-0F20-6E22-219363EE0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C2EFD-71FA-4844-A87E-CE8B9F8FA1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23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3A169B6-0616-3AFC-C18C-E04103B6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8E5364-36B6-3E3C-BD62-30B76A7A22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12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829C4F7-3261-CA37-A5BD-72833E8B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1B2EB2-A9F0-B53F-7A13-082938D024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8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2FECED-CC37-3ED4-8D05-82A175FBB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5F2EC3C-ED4D-406B-497C-E6AD14A2EC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5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2DE68C7-0954-046F-DE80-C9B81A6D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51B75D8-7925-FA6F-24B2-7D4B2DFCD2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7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1FE792-1219-1F0D-ABC2-EBA235992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3B1994F-C792-CC74-B361-D5621CA6D9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77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1A28F44-675B-BDEF-9C44-8A26A790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D976802-5772-1D25-F7A4-01EC9C4438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3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A42EFF2-BAA3-58A3-4469-AD83B29C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D73A4F-D02C-86CB-3960-9962CC61EA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8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AB1F789-D75A-C351-6D21-DABD67B8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73C1D0-CA4B-25E1-D531-6AAA48CA9C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BF2428B-E0AB-9A79-0853-F0C15634A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3779835-A783-C6C6-D1BD-91CDA739EF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4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30B9383-5118-CC19-D948-8D21BE9B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7FDEAE-291E-9775-1B4E-DE9116DD69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8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EFB3C5C-AA9D-902D-AF74-BE5FCE08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3A402A1-CC5C-07F8-748F-FC5803323D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9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6136372-7B18-DE75-42D3-15C80486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A38591A-B158-0AF9-9E50-9EA6E9BE50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9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5D1E435-3F20-BAFA-B984-3323DD81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9FDAA4F-FEB8-9752-5E52-178B2CB0B4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7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B7470C6-1C54-EAE3-0E55-3B04588B4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274052-D9CB-3073-27C6-1AE570CEE9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00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2024-10-30T15:51:01Z</dcterms:created>
  <dcterms:modified xsi:type="dcterms:W3CDTF">2024-10-30T15:51:01Z</dcterms:modified>
</cp:coreProperties>
</file>